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310" r:id="rId4"/>
    <p:sldId id="311" r:id="rId5"/>
    <p:sldId id="312" r:id="rId6"/>
    <p:sldId id="309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749"/>
    <p:restoredTop sz="96296"/>
  </p:normalViewPr>
  <p:slideViewPr>
    <p:cSldViewPr snapToGrid="0" snapToObjects="1">
      <p:cViewPr varScale="1">
        <p:scale>
          <a:sx n="88" d="100"/>
          <a:sy n="88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180064" cy="4982779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C5E387D6-0561-E729-3C7A-4324D8A52E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419" y="3143"/>
            <a:ext cx="1468582" cy="8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/>
          <a:srcRect/>
          <a:stretch/>
        </p:blipFill>
        <p:spPr bwMode="auto">
          <a:xfrm>
            <a:off x="0" y="4367"/>
            <a:ext cx="1440628" cy="70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REST API with Express, Mongo and Mongoose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Now open </a:t>
            </a:r>
            <a:r>
              <a:rPr lang="en-US" sz="2500" b="1" i="1" dirty="0" err="1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dishRouter.js</a:t>
            </a:r>
            <a:r>
              <a:rPr lang="en-US" sz="25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update its code as follows:</a:t>
            </a:r>
            <a:r>
              <a:rPr lang="en-VN" sz="2500" dirty="0">
                <a:effectLst/>
              </a:rPr>
              <a:t> </a:t>
            </a:r>
            <a:r>
              <a:rPr lang="en-US" dirty="0"/>
              <a:t> </a:t>
            </a:r>
            <a:endParaRPr lang="en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7D7D3-B3FE-E6B6-4941-593FA4D9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6" y="2149763"/>
            <a:ext cx="5648739" cy="402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8A0BCB-386D-D46A-B9A6-30DAABBD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93" y="2149763"/>
            <a:ext cx="5014065" cy="40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6DD6F-0A86-4CCC-E4D5-210A9F62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4" y="1397000"/>
            <a:ext cx="6444871" cy="489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B5534-3C5A-EA34-CEF3-CA6568EB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39" y="1397000"/>
            <a:ext cx="5313901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2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D363E-9E26-949A-55EF-10DCC022D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Save the changes and start the server. Make sure your MongoDB server is up and running.</a:t>
            </a:r>
          </a:p>
          <a:p>
            <a:r>
              <a:rPr lang="en-US" sz="2000" dirty="0"/>
              <a:t>Use postman and then perform several operations on the REST API. You can manually insert sample data into </a:t>
            </a:r>
            <a:r>
              <a:rPr lang="en-US" sz="2000" b="1" dirty="0"/>
              <a:t>dishes</a:t>
            </a:r>
            <a:r>
              <a:rPr lang="en-US" sz="2000" dirty="0"/>
              <a:t> collection like the following example</a:t>
            </a:r>
          </a:p>
          <a:p>
            <a:endParaRPr lang="en-US" dirty="0"/>
          </a:p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0EDE1-25C0-C4ED-E736-0D04A002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68" y="2911366"/>
            <a:ext cx="6475160" cy="3468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7816D-F809-0ABB-A7EC-BD57AFA464A7}"/>
              </a:ext>
            </a:extLst>
          </p:cNvPr>
          <p:cNvSpPr txBox="1"/>
          <p:nvPr/>
        </p:nvSpPr>
        <p:spPr>
          <a:xfrm>
            <a:off x="838200" y="4067566"/>
            <a:ext cx="246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Sample a document</a:t>
            </a:r>
          </a:p>
        </p:txBody>
      </p:sp>
    </p:spTree>
    <p:extLst>
      <p:ext uri="{BB962C8B-B14F-4D97-AF65-F5344CB8AC3E}">
        <p14:creationId xmlns:p14="http://schemas.microsoft.com/office/powerpoint/2010/main" val="65629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D2DBB-AD5F-BEB3-398E-5E03F39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4" y="2605908"/>
            <a:ext cx="7433495" cy="277538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180064" cy="4982779"/>
          </a:xfrm>
        </p:spPr>
        <p:txBody>
          <a:bodyPr>
            <a:normAutofit/>
          </a:bodyPr>
          <a:lstStyle/>
          <a:p>
            <a:r>
              <a:rPr lang="en-US" dirty="0"/>
              <a:t>Start the Server: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1183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581176" cy="4982779"/>
          </a:xfrm>
        </p:spPr>
        <p:txBody>
          <a:bodyPr>
            <a:normAutofit/>
          </a:bodyPr>
          <a:lstStyle/>
          <a:p>
            <a:r>
              <a:rPr lang="en-US" sz="2000" dirty="0"/>
              <a:t>Get all dishes:</a:t>
            </a:r>
            <a:endParaRPr lang="en-VN" sz="20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C2FCA4E-A391-6911-27B9-A590E8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69" y="1383239"/>
            <a:ext cx="8019923" cy="4996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1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" y="1437399"/>
            <a:ext cx="1833740" cy="4982779"/>
          </a:xfrm>
        </p:spPr>
        <p:txBody>
          <a:bodyPr>
            <a:normAutofit/>
          </a:bodyPr>
          <a:lstStyle/>
          <a:p>
            <a:r>
              <a:rPr lang="en-US" sz="2000" dirty="0"/>
              <a:t>Create a new dish:</a:t>
            </a:r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FBB16-0BAE-C5B6-4F5F-862A65E3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7000"/>
            <a:ext cx="8776453" cy="49613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11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" y="1437399"/>
            <a:ext cx="1833740" cy="4982779"/>
          </a:xfrm>
        </p:spPr>
        <p:txBody>
          <a:bodyPr>
            <a:normAutofit/>
          </a:bodyPr>
          <a:lstStyle/>
          <a:p>
            <a:r>
              <a:rPr lang="en-US" sz="2000" dirty="0"/>
              <a:t>Get dish by Id:</a:t>
            </a:r>
            <a:endParaRPr lang="en-V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E5EAB-82E3-125D-BA3B-8AB19EEC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03" y="1391597"/>
            <a:ext cx="6947338" cy="491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94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" y="1437399"/>
            <a:ext cx="1833740" cy="4982779"/>
          </a:xfrm>
        </p:spPr>
        <p:txBody>
          <a:bodyPr>
            <a:normAutofit/>
          </a:bodyPr>
          <a:lstStyle/>
          <a:p>
            <a:r>
              <a:rPr lang="en-US" sz="2000" dirty="0"/>
              <a:t>Update dish by Id:</a:t>
            </a:r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E35CA-F07C-D18A-4750-741F72F9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6" y="1437399"/>
            <a:ext cx="7562288" cy="47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01" y="1479441"/>
            <a:ext cx="1833740" cy="927429"/>
          </a:xfrm>
        </p:spPr>
        <p:txBody>
          <a:bodyPr>
            <a:normAutofit/>
          </a:bodyPr>
          <a:lstStyle/>
          <a:p>
            <a:r>
              <a:rPr lang="en-US" sz="2000" dirty="0"/>
              <a:t>Delete dish by Id:</a:t>
            </a:r>
            <a:endParaRPr lang="en-V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4854D-BEEB-3539-C243-B2630D7B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73" y="1397000"/>
            <a:ext cx="6339053" cy="1832577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4B653-8752-DCC4-2B15-DD300C83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74" y="3547145"/>
            <a:ext cx="6339052" cy="2778535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ED5D70-3BEB-1EA2-C04E-3360A6053F95}"/>
              </a:ext>
            </a:extLst>
          </p:cNvPr>
          <p:cNvSpPr txBox="1">
            <a:spLocks/>
          </p:cNvSpPr>
          <p:nvPr/>
        </p:nvSpPr>
        <p:spPr>
          <a:xfrm>
            <a:off x="492501" y="3426536"/>
            <a:ext cx="2141168" cy="92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341313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Get dish by Id after delete: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67357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40ACF-6ECB-A5B3-2C91-3A66A47B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52291-2F51-7379-FE1E-73686760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51F96-5A32-E460-B23F-C4F7CEBF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Accessing and updating comments within the dishes 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42DAD5-3F3F-2C3A-821B-47E90BE8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Add the following code to </a:t>
            </a:r>
            <a:r>
              <a:rPr lang="en-US" sz="2500" b="1" dirty="0" err="1"/>
              <a:t>dishRouter.js</a:t>
            </a:r>
            <a:r>
              <a:rPr lang="en-US" sz="2500" dirty="0"/>
              <a:t> to handle comments: </a:t>
            </a:r>
            <a:endParaRPr lang="en-V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E53A6-8A81-8467-0905-DE21AAEC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37" y="2112963"/>
            <a:ext cx="8491925" cy="41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Develop a full-fledged REST API server with Express, MongoDB and Mongoose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Serve up various REST API end points together with interaction with the MongoDB server.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1D520-CC7D-D4E7-7A89-965040E3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7000"/>
            <a:ext cx="6766537" cy="49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7C962-8F54-0A5F-A622-C45AE240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14" y="1397000"/>
            <a:ext cx="758297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6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7C962-8F54-0A5F-A622-C45AE240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14" y="1397000"/>
            <a:ext cx="758297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5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65B8DA-E291-4883-FBFC-97535F6E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27" y="1471448"/>
            <a:ext cx="6618010" cy="4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CCA09-D4F5-8949-9DDC-DB04B17D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52" y="1570738"/>
            <a:ext cx="6122349" cy="47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72292-F541-68E8-CBA0-CC1E4067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56" y="1397000"/>
            <a:ext cx="7213288" cy="4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180064" cy="49827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dirty="0"/>
              <a:t>Save the changes and start the server. Make sure your MongoDB server is up and running.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Use postman and then perform several operations on the REST API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Start the Server:</a:t>
            </a:r>
            <a:endParaRPr lang="en-VN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D2DBB-AD5F-BEB3-398E-5E03F39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17" y="3717987"/>
            <a:ext cx="6276374" cy="23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4D40F7-8D83-0720-F5FC-794FC99A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Understand develop a full-fledged REST API server with Express, MongoDB and Mongoose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Understand serve up various REST API end points together with interaction with the MongoDB server: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Update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06978-48D0-2D3A-4AC0-CC4BF9C9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804AB-9F3C-270F-8D7D-73260825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3F49C5-2996-B070-D3B9-581BD7AC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Full-Fledged REST API Server </a:t>
            </a:r>
            <a:endParaRPr lang="en-VN" dirty="0"/>
          </a:p>
        </p:txBody>
      </p:sp>
      <p:pic>
        <p:nvPicPr>
          <p:cNvPr id="1028" name="Picture 4" descr="Database free icon">
            <a:extLst>
              <a:ext uri="{FF2B5EF4-FFF2-40B4-BE49-F238E27FC236}">
                <a16:creationId xmlns:a16="http://schemas.microsoft.com/office/drawing/2014/main" id="{614B1B61-8E60-A66B-346B-D029A36B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040" y="2435662"/>
            <a:ext cx="1980325" cy="19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9A17-617A-8184-7650-67ECC64732FA}"/>
              </a:ext>
            </a:extLst>
          </p:cNvPr>
          <p:cNvSpPr txBox="1"/>
          <p:nvPr/>
        </p:nvSpPr>
        <p:spPr>
          <a:xfrm>
            <a:off x="1025634" y="2435662"/>
            <a:ext cx="84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6388-E8ED-22B2-FFB2-5E536CFA4870}"/>
              </a:ext>
            </a:extLst>
          </p:cNvPr>
          <p:cNvSpPr txBox="1"/>
          <p:nvPr/>
        </p:nvSpPr>
        <p:spPr>
          <a:xfrm>
            <a:off x="1025634" y="3997544"/>
            <a:ext cx="95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7030A0"/>
                </a:solidFill>
              </a:rPr>
              <a:t>POST</a:t>
            </a:r>
          </a:p>
        </p:txBody>
      </p:sp>
      <p:pic>
        <p:nvPicPr>
          <p:cNvPr id="1034" name="Picture 10" descr="IconExperience » V-Collection » Server Icon">
            <a:extLst>
              <a:ext uri="{FF2B5EF4-FFF2-40B4-BE49-F238E27FC236}">
                <a16:creationId xmlns:a16="http://schemas.microsoft.com/office/drawing/2014/main" id="{99A5E62C-0FDB-274A-5802-77111F3A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14" y="2112578"/>
            <a:ext cx="2868913" cy="28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0B8FDD-84CF-8111-70DE-5F7614A318EC}"/>
              </a:ext>
            </a:extLst>
          </p:cNvPr>
          <p:cNvSpPr txBox="1"/>
          <p:nvPr/>
        </p:nvSpPr>
        <p:spPr>
          <a:xfrm>
            <a:off x="4335948" y="5220546"/>
            <a:ext cx="25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002060"/>
                </a:solidFill>
              </a:rPr>
              <a:t>Server REST 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E9337-7583-902F-DCCA-E2CF61AF25AF}"/>
              </a:ext>
            </a:extLst>
          </p:cNvPr>
          <p:cNvSpPr txBox="1"/>
          <p:nvPr/>
        </p:nvSpPr>
        <p:spPr>
          <a:xfrm>
            <a:off x="9432255" y="2506496"/>
            <a:ext cx="165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0432FF"/>
                </a:solidFill>
              </a:rPr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84E032-4AEB-D3AF-3189-C4B426620C00}"/>
              </a:ext>
            </a:extLst>
          </p:cNvPr>
          <p:cNvCxnSpPr>
            <a:cxnSpLocks/>
          </p:cNvCxnSpPr>
          <p:nvPr/>
        </p:nvCxnSpPr>
        <p:spPr>
          <a:xfrm>
            <a:off x="2165131" y="2762308"/>
            <a:ext cx="19969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15D31F-2C4E-F754-6E0F-D355BFD9D58B}"/>
              </a:ext>
            </a:extLst>
          </p:cNvPr>
          <p:cNvCxnSpPr>
            <a:cxnSpLocks/>
          </p:cNvCxnSpPr>
          <p:nvPr/>
        </p:nvCxnSpPr>
        <p:spPr>
          <a:xfrm>
            <a:off x="2165130" y="4249906"/>
            <a:ext cx="1996967" cy="924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EE03EF-5F9F-8258-13E9-970D81DC1292}"/>
              </a:ext>
            </a:extLst>
          </p:cNvPr>
          <p:cNvSpPr txBox="1"/>
          <p:nvPr/>
        </p:nvSpPr>
        <p:spPr>
          <a:xfrm rot="718736">
            <a:off x="7646176" y="2559929"/>
            <a:ext cx="171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C00000"/>
                </a:solidFill>
              </a:rPr>
              <a:t>Query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6EF33-5444-BCA7-BEDF-1513EF8882B5}"/>
              </a:ext>
            </a:extLst>
          </p:cNvPr>
          <p:cNvCxnSpPr>
            <a:cxnSpLocks/>
          </p:cNvCxnSpPr>
          <p:nvPr/>
        </p:nvCxnSpPr>
        <p:spPr>
          <a:xfrm>
            <a:off x="7053556" y="2769369"/>
            <a:ext cx="2121973" cy="4822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C667E7-8D18-AC2A-E90A-0B5DC46A937C}"/>
              </a:ext>
            </a:extLst>
          </p:cNvPr>
          <p:cNvSpPr txBox="1"/>
          <p:nvPr/>
        </p:nvSpPr>
        <p:spPr>
          <a:xfrm rot="20323697">
            <a:off x="7660559" y="3892477"/>
            <a:ext cx="128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7030A0"/>
                </a:solidFill>
              </a:rPr>
              <a:t>Create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9040B-3166-2ACA-F862-6CB39A8FE60E}"/>
              </a:ext>
            </a:extLst>
          </p:cNvPr>
          <p:cNvCxnSpPr>
            <a:cxnSpLocks/>
          </p:cNvCxnSpPr>
          <p:nvPr/>
        </p:nvCxnSpPr>
        <p:spPr>
          <a:xfrm flipV="1">
            <a:off x="7053556" y="3603074"/>
            <a:ext cx="2121973" cy="6514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8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35C7-B5E3-8AF5-DE4B-A387FBE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3D1F3-605A-AFC6-105D-6C677C6B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95413-A169-D435-09EB-DCC4276E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HTTP Request to Database Operation Mapping 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53092-DE98-3009-BA75-1D47B9E6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Every incoming request needs to be decoded to decide the nature of the request: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GET, PUT, POST, DELETE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Resource affected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Data in body of request </a:t>
            </a:r>
          </a:p>
          <a:p>
            <a:pPr>
              <a:lnSpc>
                <a:spcPct val="150000"/>
              </a:lnSpc>
            </a:pPr>
            <a:r>
              <a:rPr lang="en-US" dirty="0"/>
              <a:t>Translate request to an equivalent database operation </a:t>
            </a:r>
          </a:p>
        </p:txBody>
      </p:sp>
    </p:spTree>
    <p:extLst>
      <p:ext uri="{BB962C8B-B14F-4D97-AF65-F5344CB8AC3E}">
        <p14:creationId xmlns:p14="http://schemas.microsoft.com/office/powerpoint/2010/main" val="238181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C2B64-D8F9-87F3-1928-978B1F52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1320-FBAB-39DD-CB14-C269BB8A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91355-8BF1-4A7E-5F55-8BB81B17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Express Router + MongoDB + Mongoose </a:t>
            </a:r>
            <a:endParaRPr lang="en-VN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AE9B2-BF34-381D-80D0-31F6FADCD4CF}"/>
              </a:ext>
            </a:extLst>
          </p:cNvPr>
          <p:cNvSpPr txBox="1"/>
          <p:nvPr/>
        </p:nvSpPr>
        <p:spPr>
          <a:xfrm>
            <a:off x="1582681" y="1573533"/>
            <a:ext cx="3420243" cy="445519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Router().route(‘/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’)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.get( </a:t>
            </a:r>
          </a:p>
          <a:p>
            <a:pPr>
              <a:lnSpc>
                <a:spcPct val="13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.post ( </a:t>
            </a:r>
          </a:p>
          <a:p>
            <a:pPr>
              <a:lnSpc>
                <a:spcPct val="130000"/>
              </a:lnSpc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70776-461B-EFB6-E5CC-405176FE112E}"/>
              </a:ext>
            </a:extLst>
          </p:cNvPr>
          <p:cNvSpPr txBox="1"/>
          <p:nvPr/>
        </p:nvSpPr>
        <p:spPr>
          <a:xfrm>
            <a:off x="6443714" y="1605063"/>
            <a:ext cx="3420243" cy="4395178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Mongoose Schema + MongoDB</a:t>
            </a:r>
          </a:p>
          <a:p>
            <a:pPr>
              <a:lnSpc>
                <a:spcPct val="13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Dishes.find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({}, </a:t>
            </a:r>
          </a:p>
          <a:p>
            <a:pPr>
              <a:lnSpc>
                <a:spcPct val="130000"/>
              </a:lnSpc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>
              <a:lnSpc>
                <a:spcPct val="13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Dishes.create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</a:p>
          <a:p>
            <a:pPr>
              <a:lnSpc>
                <a:spcPct val="130000"/>
              </a:lnSpc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46991-FFBD-410B-CB19-8A008988E692}"/>
              </a:ext>
            </a:extLst>
          </p:cNvPr>
          <p:cNvCxnSpPr>
            <a:cxnSpLocks/>
          </p:cNvCxnSpPr>
          <p:nvPr/>
        </p:nvCxnSpPr>
        <p:spPr>
          <a:xfrm>
            <a:off x="1902372" y="3056599"/>
            <a:ext cx="4624552" cy="3724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AC072-7ACA-5FC6-32EB-75CA750B0949}"/>
              </a:ext>
            </a:extLst>
          </p:cNvPr>
          <p:cNvCxnSpPr>
            <a:cxnSpLocks/>
          </p:cNvCxnSpPr>
          <p:nvPr/>
        </p:nvCxnSpPr>
        <p:spPr>
          <a:xfrm>
            <a:off x="1902372" y="4694335"/>
            <a:ext cx="4624552" cy="108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6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500" dirty="0"/>
              <a:t>Update the Express Application  </a:t>
            </a:r>
          </a:p>
        </p:txBody>
      </p:sp>
    </p:spTree>
    <p:extLst>
      <p:ext uri="{BB962C8B-B14F-4D97-AF65-F5344CB8AC3E}">
        <p14:creationId xmlns:p14="http://schemas.microsoft.com/office/powerpoint/2010/main" val="112363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</a:t>
            </a:r>
            <a:r>
              <a:rPr lang="en-US" b="1" dirty="0" err="1"/>
              <a:t>conFusionServer</a:t>
            </a:r>
            <a:r>
              <a:rPr lang="en-US" dirty="0"/>
              <a:t> folder where you had developed the REST API server using Express generator. </a:t>
            </a:r>
          </a:p>
          <a:p>
            <a:r>
              <a:rPr lang="en-US" dirty="0"/>
              <a:t>Copy the </a:t>
            </a:r>
            <a:r>
              <a:rPr lang="en-US" b="1" dirty="0"/>
              <a:t>models</a:t>
            </a:r>
            <a:r>
              <a:rPr lang="en-US" dirty="0"/>
              <a:t> folder from the </a:t>
            </a:r>
            <a:r>
              <a:rPr lang="en-US" b="1" dirty="0"/>
              <a:t>node-mongoose</a:t>
            </a:r>
            <a:r>
              <a:rPr lang="en-US" dirty="0"/>
              <a:t> folder to the </a:t>
            </a:r>
            <a:r>
              <a:rPr lang="en-US" b="1" dirty="0" err="1"/>
              <a:t>conFusionServer</a:t>
            </a:r>
            <a:r>
              <a:rPr lang="en-US" dirty="0"/>
              <a:t> folder.</a:t>
            </a:r>
          </a:p>
          <a:p>
            <a:r>
              <a:rPr lang="en-US" dirty="0"/>
              <a:t>Then install bluebird, </a:t>
            </a:r>
            <a:r>
              <a:rPr lang="en-US" b="1" dirty="0"/>
              <a:t>mongoose</a:t>
            </a:r>
            <a:r>
              <a:rPr lang="en-US" dirty="0"/>
              <a:t> and </a:t>
            </a:r>
            <a:r>
              <a:rPr lang="en-US" b="1" dirty="0"/>
              <a:t>mongoose-currency</a:t>
            </a:r>
            <a:r>
              <a:rPr lang="en-US" dirty="0"/>
              <a:t> Node modules by typing the following at the prompt: 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2CDD2-CCEE-D98E-C92B-A04506300E0E}"/>
              </a:ext>
            </a:extLst>
          </p:cNvPr>
          <p:cNvSpPr txBox="1"/>
          <p:nvPr/>
        </p:nvSpPr>
        <p:spPr>
          <a:xfrm>
            <a:off x="838199" y="5341910"/>
            <a:ext cx="10853929" cy="461665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install mongoose </a:t>
            </a:r>
            <a:r>
              <a:rPr lang="en-US" sz="2400" b="1" dirty="0"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mongoose-currency</a:t>
            </a:r>
            <a:r>
              <a:rPr lang="en-US" sz="2400" b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--legacy-peer-deps</a:t>
            </a:r>
            <a:r>
              <a:rPr lang="en-VN" sz="2400" b="1" dirty="0">
                <a:effectLst/>
              </a:rPr>
              <a:t> </a:t>
            </a:r>
            <a:endParaRPr lang="en-VN" sz="2400" b="1" dirty="0"/>
          </a:p>
        </p:txBody>
      </p:sp>
    </p:spTree>
    <p:extLst>
      <p:ext uri="{BB962C8B-B14F-4D97-AF65-F5344CB8AC3E}">
        <p14:creationId xmlns:p14="http://schemas.microsoft.com/office/powerpoint/2010/main" val="140749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dirty="0" err="1"/>
              <a:t>app.js</a:t>
            </a:r>
            <a:r>
              <a:rPr lang="en-US" b="1" dirty="0"/>
              <a:t> </a:t>
            </a:r>
            <a:r>
              <a:rPr lang="en-US" dirty="0"/>
              <a:t>file and add in the code to connect to the MongoDB server as follows: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DE216A-6134-F724-36FA-FD5E811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58" y="2731977"/>
            <a:ext cx="5242692" cy="3571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35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open </a:t>
            </a:r>
            <a:r>
              <a:rPr lang="en-US" b="1" dirty="0" err="1"/>
              <a:t>dishes.js</a:t>
            </a:r>
            <a:r>
              <a:rPr lang="en-US" dirty="0"/>
              <a:t> in the </a:t>
            </a:r>
            <a:r>
              <a:rPr lang="en-US" b="1" dirty="0"/>
              <a:t>models</a:t>
            </a:r>
            <a:r>
              <a:rPr lang="en-US" dirty="0"/>
              <a:t> folder and update it as follows: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57358-2850-D68B-D86A-924F7006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3" y="2112963"/>
            <a:ext cx="3747329" cy="4199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D69ED-13EA-0719-ADE6-CAC4ED29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82" y="2215930"/>
            <a:ext cx="2994714" cy="40966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85518-4106-A131-2F91-8472D6C8F683}"/>
              </a:ext>
            </a:extLst>
          </p:cNvPr>
          <p:cNvCxnSpPr>
            <a:cxnSpLocks/>
          </p:cNvCxnSpPr>
          <p:nvPr/>
        </p:nvCxnSpPr>
        <p:spPr>
          <a:xfrm>
            <a:off x="4887310" y="4014952"/>
            <a:ext cx="145042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5071E4-270A-5B9F-8650-1D78E90119F1}"/>
              </a:ext>
            </a:extLst>
          </p:cNvPr>
          <p:cNvSpPr txBox="1"/>
          <p:nvPr/>
        </p:nvSpPr>
        <p:spPr>
          <a:xfrm>
            <a:off x="5170886" y="3542049"/>
            <a:ext cx="1166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8591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9339</TotalTime>
  <Words>558</Words>
  <Application>Microsoft Office PowerPoint</Application>
  <PresentationFormat>Widescreen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.Lucida Grande UI Regular</vt:lpstr>
      <vt:lpstr>Arial</vt:lpstr>
      <vt:lpstr>Calibri</vt:lpstr>
      <vt:lpstr>Menlo</vt:lpstr>
      <vt:lpstr>Wingdings</vt:lpstr>
      <vt:lpstr>Office Theme</vt:lpstr>
      <vt:lpstr>REST API with Express, Mongo and Mongoose </vt:lpstr>
      <vt:lpstr>Objectives</vt:lpstr>
      <vt:lpstr>Full-Fledged REST API Server </vt:lpstr>
      <vt:lpstr>HTTP Request to Database Operation Mapping </vt:lpstr>
      <vt:lpstr>Express Router + MongoDB + Mongoose </vt:lpstr>
      <vt:lpstr>PowerPoint Presentation</vt:lpstr>
      <vt:lpstr>Update the Express Application </vt:lpstr>
      <vt:lpstr>Update the Express Application </vt:lpstr>
      <vt:lpstr>Update the Express Application </vt:lpstr>
      <vt:lpstr>Update the Express Application </vt:lpstr>
      <vt:lpstr>Update the Express Application </vt:lpstr>
      <vt:lpstr>Run &amp; Test REST API</vt:lpstr>
      <vt:lpstr>Run &amp; Test REST API</vt:lpstr>
      <vt:lpstr>Run &amp; Test REST API  Use Postman</vt:lpstr>
      <vt:lpstr>Run &amp; Test REST API  Use Postman</vt:lpstr>
      <vt:lpstr>Run &amp; Test REST API  Use Postman</vt:lpstr>
      <vt:lpstr>Run &amp; Test REST API  Use Postman</vt:lpstr>
      <vt:lpstr>Run &amp; Test REST API  Use Postman</vt:lpstr>
      <vt:lpstr>Accessing and updating comments within the dishes </vt:lpstr>
      <vt:lpstr>dishRouter.js (contd)</vt:lpstr>
      <vt:lpstr>dishRouter.js (contd)</vt:lpstr>
      <vt:lpstr>dishRouter.js (contd)</vt:lpstr>
      <vt:lpstr>dishRouter.js (contd)</vt:lpstr>
      <vt:lpstr>dishRouter.js (contd)</vt:lpstr>
      <vt:lpstr>dishRouter.js (contd)</vt:lpstr>
      <vt:lpstr>Run &amp; Test REST API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Chu Dinh Phu 2 (FE Ban NCPT)</cp:lastModifiedBy>
  <cp:revision>398</cp:revision>
  <dcterms:created xsi:type="dcterms:W3CDTF">2021-08-08T14:50:46Z</dcterms:created>
  <dcterms:modified xsi:type="dcterms:W3CDTF">2023-09-21T09:18:12Z</dcterms:modified>
</cp:coreProperties>
</file>